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DF2E74-F241-47BE-91D5-7EFD8C7DD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29EAB3-CDA8-4277-80D1-55BAEE377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838041-29AE-402E-905E-075673105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5D76D9-F196-4999-87B9-9B07A4A4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3F2C5B-39C2-49FD-B810-65ABAEEC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036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19FA94-4CE6-4DD2-810D-8B1C85A4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4F1548-DEB8-4CBA-8014-D5B651B76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650FBE-9F3E-4138-BFC8-B4375B2BF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848172-8B89-47B4-8346-21879BE19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40849C-B5F4-48E0-877D-8BA14B596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22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397B02-12EB-4B45-BA67-779D22FF15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1F5C12-4DE1-4904-BC7A-D1D0E8DCF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54E806-ADDA-49E6-902F-3228FE1B7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C10D39-25E1-4F42-8BBE-B668F9357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574AF0-820C-45C6-82BC-246778DEA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19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40CFC6-1505-428A-86BE-7D5157A5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AAB6C5-2F7E-4D24-AB61-757761ECA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9225EE-7FD4-462F-AAFA-78753149A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EAD277-CC2B-4798-B951-68AFB58A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C2CD89-EFC8-4D54-9FDD-867DE519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76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2AEA58-4C97-4CA4-BB06-1441514E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9CF289-FE76-4C6A-89FA-BBE24854B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967E5B-6601-452E-9D93-D28964E37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1D631F-022D-4F11-9D34-C948EAD96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ECB52B-A664-47FA-B4A4-93F7A75D7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3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54EB80-932F-41A5-81B1-F507A6B67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86002A-9BAC-4CC6-95F8-D1B7774C2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41FB18-67F4-4F0F-8D8D-6D62C6108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BA71D2-5297-43D6-89EF-BB6CFD8CA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4B9529-2E0C-4356-A8E5-2EC55C5EC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FE35D4-146F-4800-A472-828FDE5A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87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4455C1-E20F-4AFA-8EDB-3B53A65F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A0F924-4890-4CBF-9752-A121858AF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E01DBA-5A64-42EA-BFE3-D6FBB2BF5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D7399E-A116-416D-A6CC-5D250B5DA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B7E9140-6CCE-458E-9495-CDAA3FC938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A42C1B-22CA-4228-B0DF-A62CF0E04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F8E187E-E314-4D64-9272-445DE1E7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D70ABA1-56C4-4C9D-AEA3-A0F586334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5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E01E93-8AE6-45E8-8194-D7757D8C9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04ACD4-E845-43B2-8E12-D08DFB86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E9B94E-BBA5-46AF-A446-7E90568AF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A0679F-6811-43E8-9928-A1AAC1B8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30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C5C6E90-2699-4B54-9764-584B426E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BD19F16-E2F8-493F-8EDE-0B50C708D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A7D966-EACC-43A4-9293-1489E2271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27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45D8D-4112-4532-A5FB-446048305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287283-0459-46AA-A038-0D4AA4908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A686F1-D80A-4602-82C7-42B6BA8F5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98E2AB9-E637-4F31-9D8E-F6342E6CF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7B60B7-6087-4829-A501-2AF36FF0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CA07D5-98D7-45CE-A517-78C7FBD1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87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D8804-6CC4-49AE-A38E-E626A8E43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31D8CA-DAB2-45A4-AA25-0B74D0EC2A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6E76EF-9B20-4DA5-8F91-506810622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C553E-CCA1-44B7-9A71-4145026FA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8B7CDF-CFDC-457D-9FBE-0E241AB59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6348329-8DDD-4127-B7AB-98099AB8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3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03FD48-69A6-4F1C-A0D3-7DE6E50C2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9F5182-871E-41B7-A0EE-7DD70D85A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AB38D8-BAD5-4BAD-BB8E-0D14EC45C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19BE8-F4AE-497E-959F-673C3926E063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68AF55-1039-4960-8112-B2A9A84D0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F7B054-D596-45D2-A915-61EA4DDE7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9F129-C5E8-44C7-8620-4B24FF95F2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FECC0F89-BC7B-4A16-ABF2-E3E1AD8CF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249" y="2734516"/>
            <a:ext cx="901479" cy="69448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8884A32-D881-4094-A1D8-9CCCA5823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355" y="2734516"/>
            <a:ext cx="901479" cy="69448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344F3F2-971D-4F5F-A84D-ED61F8F72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612" y="2734516"/>
            <a:ext cx="901479" cy="6944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D2AD1F-3954-4DE2-8B5D-3883BE5CE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850" y="2734516"/>
            <a:ext cx="901479" cy="69448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DFCBA4-51E4-492D-958E-C6690A923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61" y="5888741"/>
            <a:ext cx="484089" cy="61963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91D6E9F-8A5D-4DBF-A6FF-D33923C92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61" y="4724024"/>
            <a:ext cx="484089" cy="61963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1914AAB-7DD2-4020-8307-6AAF5D02C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61" y="3559307"/>
            <a:ext cx="484089" cy="619634"/>
          </a:xfrm>
          <a:prstGeom prst="rect">
            <a:avLst/>
          </a:prstGeom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B141BDE-5389-4FE8-8016-64D5601A2F08}"/>
              </a:ext>
            </a:extLst>
          </p:cNvPr>
          <p:cNvCxnSpPr>
            <a:stCxn id="6" idx="2"/>
          </p:cNvCxnSpPr>
          <p:nvPr/>
        </p:nvCxnSpPr>
        <p:spPr>
          <a:xfrm flipH="1">
            <a:off x="1997988" y="3429000"/>
            <a:ext cx="1" cy="2769558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F5887D1-43A1-4F5E-A678-B7F4002BD0C9}"/>
              </a:ext>
            </a:extLst>
          </p:cNvPr>
          <p:cNvCxnSpPr/>
          <p:nvPr/>
        </p:nvCxnSpPr>
        <p:spPr>
          <a:xfrm flipH="1">
            <a:off x="4257094" y="3429000"/>
            <a:ext cx="1" cy="2769558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19F374B-EC3B-4209-9759-81FE5CED4AFF}"/>
              </a:ext>
            </a:extLst>
          </p:cNvPr>
          <p:cNvCxnSpPr/>
          <p:nvPr/>
        </p:nvCxnSpPr>
        <p:spPr>
          <a:xfrm flipH="1">
            <a:off x="6608350" y="3429000"/>
            <a:ext cx="1" cy="2769558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D331DCB-CFCE-4B19-8489-CCC547AA4FDE}"/>
              </a:ext>
            </a:extLst>
          </p:cNvPr>
          <p:cNvCxnSpPr/>
          <p:nvPr/>
        </p:nvCxnSpPr>
        <p:spPr>
          <a:xfrm flipH="1">
            <a:off x="8703589" y="3429000"/>
            <a:ext cx="1" cy="2769558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1C0988F-3E49-478D-9723-059205FE0237}"/>
              </a:ext>
            </a:extLst>
          </p:cNvPr>
          <p:cNvCxnSpPr>
            <a:stCxn id="16" idx="3"/>
          </p:cNvCxnSpPr>
          <p:nvPr/>
        </p:nvCxnSpPr>
        <p:spPr>
          <a:xfrm>
            <a:off x="1407450" y="3869124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65D53AD3-0757-4B81-AE00-E707ECC709EB}"/>
              </a:ext>
            </a:extLst>
          </p:cNvPr>
          <p:cNvCxnSpPr/>
          <p:nvPr/>
        </p:nvCxnSpPr>
        <p:spPr>
          <a:xfrm>
            <a:off x="1394840" y="5021247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3676A19D-68AC-4845-ADF7-E00BD6B417F6}"/>
              </a:ext>
            </a:extLst>
          </p:cNvPr>
          <p:cNvCxnSpPr/>
          <p:nvPr/>
        </p:nvCxnSpPr>
        <p:spPr>
          <a:xfrm>
            <a:off x="1394840" y="6194929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6" name="Image 25">
            <a:extLst>
              <a:ext uri="{FF2B5EF4-FFF2-40B4-BE49-F238E27FC236}">
                <a16:creationId xmlns:a16="http://schemas.microsoft.com/office/drawing/2014/main" id="{3FA400A0-2ABF-4FEF-B170-F0C04772D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570" y="5885112"/>
            <a:ext cx="484089" cy="61963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395EA2F-6172-406A-81CA-4F8E441D0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570" y="4711430"/>
            <a:ext cx="484089" cy="61963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71F3674-ECA1-448E-AFD2-5D7F071AE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903" y="3564295"/>
            <a:ext cx="484089" cy="619634"/>
          </a:xfrm>
          <a:prstGeom prst="rect">
            <a:avLst/>
          </a:prstGeom>
        </p:spPr>
      </p:pic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15442907-C308-4535-A9E3-CF390C7C2761}"/>
              </a:ext>
            </a:extLst>
          </p:cNvPr>
          <p:cNvCxnSpPr/>
          <p:nvPr/>
        </p:nvCxnSpPr>
        <p:spPr>
          <a:xfrm>
            <a:off x="3679166" y="3770512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D412E0B5-F96B-445A-A5EB-CC36DD4E459A}"/>
              </a:ext>
            </a:extLst>
          </p:cNvPr>
          <p:cNvCxnSpPr/>
          <p:nvPr/>
        </p:nvCxnSpPr>
        <p:spPr>
          <a:xfrm>
            <a:off x="3666556" y="4922635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B491109D-C689-4CF7-AFAA-6B8620A104F8}"/>
              </a:ext>
            </a:extLst>
          </p:cNvPr>
          <p:cNvCxnSpPr/>
          <p:nvPr/>
        </p:nvCxnSpPr>
        <p:spPr>
          <a:xfrm>
            <a:off x="3666556" y="6096317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2" name="Image 31">
            <a:extLst>
              <a:ext uri="{FF2B5EF4-FFF2-40B4-BE49-F238E27FC236}">
                <a16:creationId xmlns:a16="http://schemas.microsoft.com/office/drawing/2014/main" id="{0DB312B8-56DF-4204-997C-5D4122E02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825" y="5885112"/>
            <a:ext cx="484089" cy="61963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F9C31134-8670-434C-ADBE-96ED3C991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825" y="4711430"/>
            <a:ext cx="484089" cy="61963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60DA3375-2B9D-42D1-AD6D-9F7B1F98A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158" y="3564295"/>
            <a:ext cx="484089" cy="619634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85826A42-F74E-4983-8157-75038ACDB8D0}"/>
              </a:ext>
            </a:extLst>
          </p:cNvPr>
          <p:cNvCxnSpPr/>
          <p:nvPr/>
        </p:nvCxnSpPr>
        <p:spPr>
          <a:xfrm>
            <a:off x="6030421" y="3770512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A44E9653-A682-4B90-8E42-905F51934C13}"/>
              </a:ext>
            </a:extLst>
          </p:cNvPr>
          <p:cNvCxnSpPr/>
          <p:nvPr/>
        </p:nvCxnSpPr>
        <p:spPr>
          <a:xfrm>
            <a:off x="6017811" y="4922635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474535AA-68BF-4EF6-8069-18592CFA5546}"/>
              </a:ext>
            </a:extLst>
          </p:cNvPr>
          <p:cNvCxnSpPr/>
          <p:nvPr/>
        </p:nvCxnSpPr>
        <p:spPr>
          <a:xfrm>
            <a:off x="6017811" y="6096317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8" name="Image 37">
            <a:extLst>
              <a:ext uri="{FF2B5EF4-FFF2-40B4-BE49-F238E27FC236}">
                <a16:creationId xmlns:a16="http://schemas.microsoft.com/office/drawing/2014/main" id="{CB4A53A3-D2AA-4C0A-9540-8BCB37AFD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0987" y="5885112"/>
            <a:ext cx="484089" cy="61963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C26C99B-93D6-4516-A626-7C977E9C9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0987" y="4711430"/>
            <a:ext cx="484089" cy="61963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29DF950E-D2D5-48F4-9334-124B3B188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320" y="3564295"/>
            <a:ext cx="484089" cy="619634"/>
          </a:xfrm>
          <a:prstGeom prst="rect">
            <a:avLst/>
          </a:prstGeom>
        </p:spPr>
      </p:pic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4167B255-17B6-447D-89F1-66541917A390}"/>
              </a:ext>
            </a:extLst>
          </p:cNvPr>
          <p:cNvCxnSpPr/>
          <p:nvPr/>
        </p:nvCxnSpPr>
        <p:spPr>
          <a:xfrm>
            <a:off x="8086583" y="3770512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1A3AB65-3B69-4E0C-829C-BC59848B6D72}"/>
              </a:ext>
            </a:extLst>
          </p:cNvPr>
          <p:cNvCxnSpPr/>
          <p:nvPr/>
        </p:nvCxnSpPr>
        <p:spPr>
          <a:xfrm>
            <a:off x="8073973" y="4922635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D0540D9-C65C-47A3-811D-A01F87AB46A3}"/>
              </a:ext>
            </a:extLst>
          </p:cNvPr>
          <p:cNvCxnSpPr/>
          <p:nvPr/>
        </p:nvCxnSpPr>
        <p:spPr>
          <a:xfrm>
            <a:off x="8073973" y="6096317"/>
            <a:ext cx="590538" cy="0"/>
          </a:xfrm>
          <a:prstGeom prst="line">
            <a:avLst/>
          </a:prstGeom>
          <a:ln w="762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234F1DA-3825-4ADD-8125-5493FBF62124}"/>
              </a:ext>
            </a:extLst>
          </p:cNvPr>
          <p:cNvCxnSpPr>
            <a:cxnSpLocks/>
          </p:cNvCxnSpPr>
          <p:nvPr/>
        </p:nvCxnSpPr>
        <p:spPr>
          <a:xfrm>
            <a:off x="295835" y="2142565"/>
            <a:ext cx="11555506" cy="0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5426CC79-FAFB-4351-B20D-4068D16ACA94}"/>
              </a:ext>
            </a:extLst>
          </p:cNvPr>
          <p:cNvSpPr txBox="1"/>
          <p:nvPr/>
        </p:nvSpPr>
        <p:spPr>
          <a:xfrm>
            <a:off x="252229" y="1823261"/>
            <a:ext cx="219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Réseau Ethernet CHU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B1D5BF1-2CDB-4A63-AB17-2D8E10CAEA84}"/>
              </a:ext>
            </a:extLst>
          </p:cNvPr>
          <p:cNvSpPr txBox="1"/>
          <p:nvPr/>
        </p:nvSpPr>
        <p:spPr>
          <a:xfrm>
            <a:off x="8852680" y="4447914"/>
            <a:ext cx="1795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Modbus RTU (liaison RS485)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726F083-39EB-4DB8-BF64-72CECA490520}"/>
              </a:ext>
            </a:extLst>
          </p:cNvPr>
          <p:cNvSpPr txBox="1"/>
          <p:nvPr/>
        </p:nvSpPr>
        <p:spPr>
          <a:xfrm>
            <a:off x="6758815" y="4461097"/>
            <a:ext cx="1795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Modbus RTU (liaison RS485)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A2BC2691-DCCB-4F86-92DB-03D8CA416201}"/>
              </a:ext>
            </a:extLst>
          </p:cNvPr>
          <p:cNvSpPr txBox="1"/>
          <p:nvPr/>
        </p:nvSpPr>
        <p:spPr>
          <a:xfrm>
            <a:off x="4355542" y="4461097"/>
            <a:ext cx="1795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Modbus RTU (liaison RS485)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A25A73A-21EB-4D3E-B9F3-6116F9282FBA}"/>
              </a:ext>
            </a:extLst>
          </p:cNvPr>
          <p:cNvSpPr txBox="1"/>
          <p:nvPr/>
        </p:nvSpPr>
        <p:spPr>
          <a:xfrm>
            <a:off x="2019887" y="4447914"/>
            <a:ext cx="1795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Modbus RTU (liaison RS485)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6F91A6D-D858-436F-8FA1-C56055AB6EC8}"/>
              </a:ext>
            </a:extLst>
          </p:cNvPr>
          <p:cNvSpPr/>
          <p:nvPr/>
        </p:nvSpPr>
        <p:spPr>
          <a:xfrm>
            <a:off x="5532308" y="401562"/>
            <a:ext cx="1127383" cy="1227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VM CHU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1CDA3B12-2E52-4DEB-A7FF-F79740AF835A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8703589" y="2142565"/>
            <a:ext cx="1" cy="591951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E9C5B93E-7B4A-40A4-A032-CCA2B1785B95}"/>
              </a:ext>
            </a:extLst>
          </p:cNvPr>
          <p:cNvCxnSpPr/>
          <p:nvPr/>
        </p:nvCxnSpPr>
        <p:spPr>
          <a:xfrm flipH="1" flipV="1">
            <a:off x="6594934" y="2175405"/>
            <a:ext cx="1" cy="591951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BFF2B563-A6E3-407C-8866-5EB11950F88B}"/>
              </a:ext>
            </a:extLst>
          </p:cNvPr>
          <p:cNvCxnSpPr/>
          <p:nvPr/>
        </p:nvCxnSpPr>
        <p:spPr>
          <a:xfrm flipH="1" flipV="1">
            <a:off x="4269704" y="2109726"/>
            <a:ext cx="1" cy="591951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6DD2D1DC-6E0A-4412-9407-CC41512F7938}"/>
              </a:ext>
            </a:extLst>
          </p:cNvPr>
          <p:cNvCxnSpPr/>
          <p:nvPr/>
        </p:nvCxnSpPr>
        <p:spPr>
          <a:xfrm flipH="1" flipV="1">
            <a:off x="2148439" y="2198930"/>
            <a:ext cx="1" cy="591951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AA8FA687-F22E-429E-9DC4-FDAF06FA7D02}"/>
              </a:ext>
            </a:extLst>
          </p:cNvPr>
          <p:cNvCxnSpPr>
            <a:stCxn id="57" idx="2"/>
          </p:cNvCxnSpPr>
          <p:nvPr/>
        </p:nvCxnSpPr>
        <p:spPr>
          <a:xfrm flipH="1">
            <a:off x="6095999" y="1628874"/>
            <a:ext cx="1" cy="513691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>
            <a:extLst>
              <a:ext uri="{FF2B5EF4-FFF2-40B4-BE49-F238E27FC236}">
                <a16:creationId xmlns:a16="http://schemas.microsoft.com/office/drawing/2014/main" id="{10685DFA-9B29-45E2-9F1A-1CCCDCE01CF1}"/>
              </a:ext>
            </a:extLst>
          </p:cNvPr>
          <p:cNvSpPr txBox="1"/>
          <p:nvPr/>
        </p:nvSpPr>
        <p:spPr>
          <a:xfrm>
            <a:off x="8748979" y="2405701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Modbus TCP/IP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D6442B35-5DEC-41D1-A618-F5AFCF7904F0}"/>
              </a:ext>
            </a:extLst>
          </p:cNvPr>
          <p:cNvSpPr txBox="1"/>
          <p:nvPr/>
        </p:nvSpPr>
        <p:spPr>
          <a:xfrm>
            <a:off x="6607685" y="2388540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Modbus TCP/IP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B1999A83-012E-4791-9433-C86129978209}"/>
              </a:ext>
            </a:extLst>
          </p:cNvPr>
          <p:cNvSpPr txBox="1"/>
          <p:nvPr/>
        </p:nvSpPr>
        <p:spPr>
          <a:xfrm>
            <a:off x="4302485" y="2372462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Modbus TCP/IP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BE8CAD5B-EAC0-4180-B1C2-B98D4FDAE762}"/>
              </a:ext>
            </a:extLst>
          </p:cNvPr>
          <p:cNvSpPr txBox="1"/>
          <p:nvPr/>
        </p:nvSpPr>
        <p:spPr>
          <a:xfrm>
            <a:off x="2260924" y="2416542"/>
            <a:ext cx="10647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Modbus TCP/IP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E29C32AB-188B-43A8-B8A8-73A91A841D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4329" y="433985"/>
            <a:ext cx="719684" cy="471517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B16AA1D6-BD2C-456F-9860-C43435973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7279" y="433985"/>
            <a:ext cx="719684" cy="471517"/>
          </a:xfrm>
          <a:prstGeom prst="rect">
            <a:avLst/>
          </a:prstGeom>
        </p:spPr>
      </p:pic>
      <p:pic>
        <p:nvPicPr>
          <p:cNvPr id="75" name="Image 74">
            <a:extLst>
              <a:ext uri="{FF2B5EF4-FFF2-40B4-BE49-F238E27FC236}">
                <a16:creationId xmlns:a16="http://schemas.microsoft.com/office/drawing/2014/main" id="{EAC179E2-C183-4F25-954E-D6B25C45F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0496" y="433985"/>
            <a:ext cx="719684" cy="471517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18009349-655B-4B55-B443-519C680492AE}"/>
              </a:ext>
            </a:extLst>
          </p:cNvPr>
          <p:cNvSpPr txBox="1"/>
          <p:nvPr/>
        </p:nvSpPr>
        <p:spPr>
          <a:xfrm>
            <a:off x="9930347" y="536170"/>
            <a:ext cx="144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Postes clients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9F6B8FB3-AC1B-4065-92CB-7378A209D329}"/>
              </a:ext>
            </a:extLst>
          </p:cNvPr>
          <p:cNvCxnSpPr>
            <a:stCxn id="75" idx="2"/>
          </p:cNvCxnSpPr>
          <p:nvPr/>
        </p:nvCxnSpPr>
        <p:spPr>
          <a:xfrm>
            <a:off x="7870338" y="905502"/>
            <a:ext cx="0" cy="1269903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2D733DD6-00B2-4692-A9FC-218FB63B8744}"/>
              </a:ext>
            </a:extLst>
          </p:cNvPr>
          <p:cNvCxnSpPr/>
          <p:nvPr/>
        </p:nvCxnSpPr>
        <p:spPr>
          <a:xfrm>
            <a:off x="8677121" y="839823"/>
            <a:ext cx="0" cy="1269903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2FCCED75-119D-4246-9900-58F7F2BD71E6}"/>
              </a:ext>
            </a:extLst>
          </p:cNvPr>
          <p:cNvCxnSpPr/>
          <p:nvPr/>
        </p:nvCxnSpPr>
        <p:spPr>
          <a:xfrm>
            <a:off x="9514171" y="905502"/>
            <a:ext cx="0" cy="1269903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F13AE8BB-64DC-4C82-A8C5-8CF727B9C0A1}"/>
              </a:ext>
            </a:extLst>
          </p:cNvPr>
          <p:cNvSpPr txBox="1"/>
          <p:nvPr/>
        </p:nvSpPr>
        <p:spPr>
          <a:xfrm>
            <a:off x="9520589" y="1419810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TCP/IP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1FF9697F-0E1B-4DAD-8373-F5F282E7B2E6}"/>
              </a:ext>
            </a:extLst>
          </p:cNvPr>
          <p:cNvSpPr txBox="1"/>
          <p:nvPr/>
        </p:nvSpPr>
        <p:spPr>
          <a:xfrm>
            <a:off x="8712592" y="1419810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TCP/IP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FA51D7D5-6D0C-4448-B606-509451079A00}"/>
              </a:ext>
            </a:extLst>
          </p:cNvPr>
          <p:cNvSpPr txBox="1"/>
          <p:nvPr/>
        </p:nvSpPr>
        <p:spPr>
          <a:xfrm>
            <a:off x="7905809" y="144787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/>
            </a:lvl1pPr>
          </a:lstStyle>
          <a:p>
            <a:r>
              <a:rPr lang="fr-FR" dirty="0"/>
              <a:t>TCP/IP</a:t>
            </a:r>
          </a:p>
        </p:txBody>
      </p:sp>
    </p:spTree>
    <p:extLst>
      <p:ext uri="{BB962C8B-B14F-4D97-AF65-F5344CB8AC3E}">
        <p14:creationId xmlns:p14="http://schemas.microsoft.com/office/powerpoint/2010/main" val="20453588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56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MADEC Laurent</dc:creator>
  <cp:lastModifiedBy>MADEC Laurent</cp:lastModifiedBy>
  <cp:revision>8</cp:revision>
  <dcterms:created xsi:type="dcterms:W3CDTF">2025-06-17T12:29:34Z</dcterms:created>
  <dcterms:modified xsi:type="dcterms:W3CDTF">2025-06-17T13:26:03Z</dcterms:modified>
</cp:coreProperties>
</file>